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4"/>
  </p:notesMasterIdLst>
  <p:sldIdLst>
    <p:sldId id="295" r:id="rId2"/>
    <p:sldId id="302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00" autoAdjust="0"/>
    <p:restoredTop sz="94683" autoAdjust="0"/>
  </p:normalViewPr>
  <p:slideViewPr>
    <p:cSldViewPr>
      <p:cViewPr varScale="1">
        <p:scale>
          <a:sx n="86" d="100"/>
          <a:sy n="86" d="100"/>
        </p:scale>
        <p:origin x="-6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1BA9E-6FEC-4FE0-AD5A-F1E60EDA0F78}" type="datetimeFigureOut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8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27DC3-7383-480B-A64C-4C47FEBBD6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1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FAC5-5A92-4BDF-919F-12DDA513BBF9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DEE-E501-4CAC-8E95-63D52655721D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606C-3A3A-4E3D-96C0-C90112F8351D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2B0D-8AEB-4104-9644-0ECF98878251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465305"/>
            <a:ext cx="2133600" cy="35459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7D32-D451-4ADE-BD8A-C8CB69AB01E4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CF83-5836-46FB-9E4C-B2D8F1830F0B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63FF-51A8-4A87-AD10-3F6F1132EB0D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C637-6614-44F1-9E57-49AE233AA325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8151-D2C2-4065-A651-0F70C4C887E9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810-7C9C-46F4-B140-006DB5449BF2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7C90-1313-46D5-8A56-20B3C1171D48}" type="datetime1">
              <a:rPr lang="en-US" smtClean="0"/>
              <a:pPr/>
              <a:t>10/18/2016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3FD5F03-7143-4EA8-A31D-E439EE79BE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E0315BA-D127-42CC-AA36-8A6FBFB4665F}" type="datetime1">
              <a:rPr lang="en-US" smtClean="0"/>
              <a:pPr/>
              <a:t>10/18/2016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802" y="762000"/>
            <a:ext cx="7543800" cy="48768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"/>
            <a:ext cx="7696200" cy="6019800"/>
          </a:xfrm>
        </p:spPr>
        <p:txBody>
          <a:bodyPr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      </a:t>
            </a: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Discrimination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Against the Law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covered entity] complies with applicable Federal civil rights laws and does not discriminate on the basis of race, color, national origin, age, disability, or sex. [Name of covered entity] does not exclude people or treat them differently because of race, color, national origin, age, disability, or sex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covered entity]:  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• 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free aids and services to people with disabilities to communicate effectively with us, such as: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Qualified sign language interpreters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information in other formats (large print, audio, accessible electronic formats,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  other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formats)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• 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free language services to people whose primary language is not English, such as: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Qualified interpreters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written in other languages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need these services, contact [Name of Civil Rights Coordinator]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believe that [Name of covered entity] has failed to provide these services or discriminated in another way on the basis of race, color, national origin, age, disability, or sex, you can file a grievance with: [Name and Title of Civil Rights Coordinator], [Mailing Address], [Telephone number ], [TTY number—if covered entity has one], [Fax], [Email]. You can file a grievance in person or by mail, fax, or email. If you need help filing a grievance, [Name and Title of Civil Rights Coordinator] is available to help you. You can also file a civil rights complaint with the U.S. Department of Health and Human Services, Office for Civil Rights, electronically through the Office for Civil Rights Complaint Portal, available at https://ocrportal.hhs.gov/ocr/portal/lobby.jsf, or by mail or phone at: U.S. Department of Health and Human Services 200 Independence Avenue, SW Room 509F, HHH Building Washington, D.C. 20201 1-800-368-1019, 800-537-7697 (TDD) </a:t>
            </a:r>
            <a:endPara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/>
            </a:r>
            <a:br>
              <a:rPr lang="en-US" sz="1200" dirty="0">
                <a:solidFill>
                  <a:schemeClr val="tx1"/>
                </a:solidFill>
              </a:rPr>
            </a:b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8401"/>
            <a:ext cx="1897935" cy="381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3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802" y="152401"/>
            <a:ext cx="7543800" cy="6096000"/>
          </a:xfrm>
        </p:spPr>
        <p:txBody>
          <a:bodyPr/>
          <a:lstStyle/>
          <a:p>
            <a:r>
              <a:rPr lang="es-ES" sz="1300" b="1" dirty="0" smtClean="0">
                <a:solidFill>
                  <a:schemeClr val="tx1"/>
                </a:solidFill>
              </a:rPr>
              <a:t>	</a:t>
            </a:r>
            <a:r>
              <a:rPr lang="es-ES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s-E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Discriminación Es Contra </a:t>
            </a:r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Ley</a:t>
            </a:r>
            <a:r>
              <a:rPr lang="es-ES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cumple con las leyes federales de derechos civiles aplicables y no discrimina por motivos de raza, color, nacionalidad, edad, discapacidad o sexo.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no excluye a las personas ni las trata de forma diferente debido a su origen étnico, color, nacionalidad, edad, discapacidad o sexo.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]: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•  Proporciona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y servicios gratuitos a las personas con discapacidades para que se comuniquen de manera eficaz con nosotros, como los siguientes: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Intérpretes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lenguaje de señas capacitados.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Información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escrita en otros formatos (letra grande, audio, formatos electrónicos accesibles, otros formatos).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•  Proporciona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lingüísticos gratuitos a personas cuya lengua materna no es el inglés, como los siguientes: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Intérpretes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capacitados.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○  Información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escrita en otros idiomas.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Si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necesita recibir estos servicios, comuníquese con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Civil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 que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no le proporcionó estos servicios o lo discriminó de otra manera por motivos de origen étnico, color, nacionalidad, edad, discapacidad o sexo, puede presentar un reclamo a la siguiente persona: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Civil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Mailing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], [TTY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[Fax], [Email]. Puede presentar el reclamo en persona o por correo postal, fax o correo electrónico. Si necesita ayuda para hacerlo, [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Civil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está a su disposición para brindársela.</a:t>
            </a:r>
            <a:b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También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presentar un reclamo de derechos civiles ante la Office for Civil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(Oficina de Derechos Civiles) del 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Salud y 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 </a:t>
            </a:r>
            <a:r>
              <a:rPr lang="es-E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Humanoz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EE. UU. de manera electrónica a través de Office for Civil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Portal, disponible en https://ocrportal.hhs.gov/ocr/portal/lobby.jsf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 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bien, por correo postal a la siguiente dirección o por teléfono a los números que figuran a continuación: U.S.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Human Services 200 Independence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Avenue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SW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509F, HHH </a:t>
            </a:r>
            <a:r>
              <a:rPr lang="es-E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  <a:r>
              <a:rPr lang="es-E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Washington, D.C. 20201 1-800-368-1019, 800-537-7697 (TDD</a:t>
            </a:r>
            <a:r>
              <a:rPr lang="es-E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" sz="1200" dirty="0"/>
              <a:t/>
            </a:r>
            <a:br>
              <a:rPr lang="es-ES" sz="1200" dirty="0"/>
            </a:br>
            <a:endParaRPr lang="en-US" sz="1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8401"/>
            <a:ext cx="1897935" cy="381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71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2">
      <a:dk1>
        <a:sysClr val="windowText" lastClr="000000"/>
      </a:dk1>
      <a:lt1>
        <a:sysClr val="window" lastClr="FFFFFF"/>
      </a:lt1>
      <a:dk2>
        <a:srgbClr val="701E72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1314</TotalTime>
  <Words>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Adjacency</vt:lpstr>
      <vt:lpstr>         </vt:lpstr>
      <vt:lpstr>               Discriminación Es Contra La Ley   [Name of covered entity] cumple con las leyes federales de derechos civiles aplicables y no discrimina por motivos de raza, color, nacionalidad, edad, discapacidad o sexo. [Name of covered entity] no excluye a las personas ni las trata de forma diferente debido a su origen étnico, color, nacionalidad, edad, discapacidad o sexo.  [Name of covered entity]:  •  Proporciona asistencia y servicios gratuitos a las personas con discapacidades para que se comuniquen de manera eficaz con nosotros, como los siguientes:   ○  Intérpretes de lenguaje de señas capacitados.   ○  Información escrita en otros formatos (letra grande, audio, formatos electrónicos accesibles, otros formatos).  •  Proporciona servicios lingüísticos gratuitos a personas cuya lengua materna no es el inglés, como los siguientes:   ○  Intérpretes capacitados.   ○  Información escrita en otros idiomas.  Si necesita recibir estos servicios, comuníquese con [Name of Civil Rights Coordinator].   Si considera que [Name of covered entity] no le proporcionó estos servicios o lo discriminó de otra manera por motivos de origen étnico, color, nacionalidad, edad, discapacidad o sexo, puede presentar un reclamo a la siguiente persona: [Name and Title of Civil Rights Coordinator], [Mailing Address], [Telephone number ], [TTY number—if covered entity has one], [Fax], [Email]. Puede presentar el reclamo en persona o por correo postal, fax o correo electrónico. Si necesita ayuda para hacerlo, [Name and Title of Civil Rights Coordinator] está a su disposición para brindársela.  También puede presentar un reclamo de derechos civiles ante la Office for Civil Rights (Oficina de Derechos Civiles) del Departamento de Salud y Servicios  Humanoz de EE. UU. de manera electrónica a través de Office for Civil Rights Complaint Portal, disponible en https://ocrportal.hhs.gov/ocr/portal/lobby.jsf, o bien, por correo postal a la siguiente dirección o por teléfono a los números que figuran a continuación: U.S. Department of Health and Human Services 200 Independence Avenue, SW Room 509F, HHH Building Washington, D.C. 20201 1-800-368-1019, 800-537-7697 (TDD) </vt:lpstr>
    </vt:vector>
  </TitlesOfParts>
  <Company>Preferred Customer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Torres</dc:creator>
  <cp:lastModifiedBy>Marquise Prentice</cp:lastModifiedBy>
  <cp:revision>96</cp:revision>
  <cp:lastPrinted>2016-10-17T20:16:21Z</cp:lastPrinted>
  <dcterms:created xsi:type="dcterms:W3CDTF">2015-06-10T00:07:38Z</dcterms:created>
  <dcterms:modified xsi:type="dcterms:W3CDTF">2016-10-18T15:47:10Z</dcterms:modified>
</cp:coreProperties>
</file>